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82" r:id="rId3"/>
    <p:sldId id="256" r:id="rId4"/>
    <p:sldId id="257" r:id="rId5"/>
    <p:sldId id="258" r:id="rId6"/>
    <p:sldId id="259" r:id="rId7"/>
    <p:sldId id="260" r:id="rId8"/>
    <p:sldId id="268" r:id="rId9"/>
    <p:sldId id="269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70" r:id="rId18"/>
    <p:sldId id="273" r:id="rId19"/>
    <p:sldId id="274" r:id="rId20"/>
    <p:sldId id="275" r:id="rId21"/>
    <p:sldId id="276" r:id="rId2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132" y="1200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空白演示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演讲人与职务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微信图片_20191024205104-936e1f1b9b014f4ea9b113544a74dfa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1025" y="329565"/>
            <a:ext cx="11012170" cy="58610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524000" y="5521325"/>
            <a:ext cx="9144000" cy="1326515"/>
          </a:xfrm>
        </p:spPr>
        <p:txBody>
          <a:bodyPr/>
          <a:p>
            <a:r>
              <a:rPr lang="en-US" altLang="zh-CN"/>
              <a:t>QQ</a:t>
            </a:r>
            <a:r>
              <a:rPr lang="zh-CN" altLang="en-US"/>
              <a:t>群：</a:t>
            </a:r>
            <a:endParaRPr lang="zh-CN" altLang="en-US"/>
          </a:p>
          <a:p>
            <a:r>
              <a:rPr lang="zh-CN" altLang="en-US"/>
              <a:t>843108406</a:t>
            </a:r>
            <a:endParaRPr lang="zh-CN" altLang="en-US"/>
          </a:p>
          <a:p>
            <a:r>
              <a:rPr lang="zh-CN" altLang="en-US"/>
              <a:t>加群找管理邀请，拒绝搜索！</a:t>
            </a:r>
            <a:endParaRPr lang="zh-CN" altLang="en-US"/>
          </a:p>
        </p:txBody>
      </p:sp>
      <p:pic>
        <p:nvPicPr>
          <p:cNvPr id="4" name="图片 3" descr="QQ截图201911061913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115" y="33020"/>
            <a:ext cx="11045825" cy="53708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248410" y="5094288"/>
            <a:ext cx="9144000" cy="1655762"/>
          </a:xfrm>
        </p:spPr>
        <p:txBody>
          <a:bodyPr/>
          <a:p>
            <a:r>
              <a:rPr lang="zh-CN" altLang="en-US"/>
              <a:t>我的网盘：</a:t>
            </a:r>
            <a:endParaRPr lang="zh-CN" altLang="en-US"/>
          </a:p>
          <a:p>
            <a:r>
              <a:rPr lang="en-US" altLang="zh-CN"/>
              <a:t>http://pan.sqdxwz.com/</a:t>
            </a:r>
            <a:endParaRPr lang="en-US" altLang="zh-CN"/>
          </a:p>
        </p:txBody>
      </p:sp>
      <p:pic>
        <p:nvPicPr>
          <p:cNvPr id="4" name="图片 3" descr="QQ截图201911061913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730" y="60960"/>
            <a:ext cx="10288270" cy="48063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648460" y="5121910"/>
            <a:ext cx="9144000" cy="1366520"/>
          </a:xfrm>
        </p:spPr>
        <p:txBody>
          <a:bodyPr/>
          <a:p>
            <a:r>
              <a:rPr lang="zh-CN" altLang="en-US"/>
              <a:t>笔记：</a:t>
            </a:r>
            <a:endParaRPr lang="zh-CN" altLang="en-US"/>
          </a:p>
          <a:p>
            <a:r>
              <a:rPr lang="zh-CN" altLang="en-US"/>
              <a:t>http://note.sqdxwz.com/</a:t>
            </a:r>
            <a:endParaRPr lang="zh-CN" altLang="en-US"/>
          </a:p>
          <a:p>
            <a:r>
              <a:rPr lang="zh-CN" altLang="en-US"/>
              <a:t>进笔记的账号：</a:t>
            </a:r>
            <a:r>
              <a:rPr lang="en-US" altLang="zh-CN"/>
              <a:t>ergg </a:t>
            </a:r>
            <a:r>
              <a:rPr lang="zh-CN" altLang="en-US"/>
              <a:t>密码：</a:t>
            </a:r>
            <a:r>
              <a:rPr lang="en-US" altLang="zh-CN"/>
              <a:t>159874236</a:t>
            </a:r>
            <a:endParaRPr lang="en-US" altLang="zh-CN"/>
          </a:p>
        </p:txBody>
      </p:sp>
      <p:pic>
        <p:nvPicPr>
          <p:cNvPr id="4" name="图片 3" descr="QQ截图201911061914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225" y="132715"/>
            <a:ext cx="11008360" cy="476186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QQ截图201911062000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7820" y="382270"/>
            <a:ext cx="11275695" cy="57562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680085" y="244475"/>
            <a:ext cx="10600690" cy="6158865"/>
          </a:xfrm>
        </p:spPr>
        <p:txBody>
          <a:bodyPr/>
          <a:p>
            <a:pPr algn="l"/>
            <a:r>
              <a:rPr lang="zh-CN" altLang="en-US"/>
              <a:t>王荣胜：https://uppez.github.io/</a:t>
            </a:r>
            <a:endParaRPr lang="zh-CN" altLang="en-US"/>
          </a:p>
          <a:p>
            <a:pPr algn="l"/>
            <a:r>
              <a:rPr lang="zh-CN" altLang="en-US"/>
              <a:t>宁辉：https://angelni.github.io/</a:t>
            </a:r>
            <a:endParaRPr lang="zh-CN" altLang="en-US"/>
          </a:p>
          <a:p>
            <a:pPr algn="l"/>
            <a:r>
              <a:rPr lang="zh-CN" altLang="en-US"/>
              <a:t>杨志：https://hpu-yz.github.io/</a:t>
            </a:r>
            <a:endParaRPr lang="zh-CN" altLang="en-US"/>
          </a:p>
          <a:p>
            <a:pPr algn="l"/>
            <a:r>
              <a:rPr lang="zh-CN" altLang="en-US"/>
              <a:t>顾尧：https://dyingdown.github.io/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尹一帆：https://blog.csdn.net/qq_44219784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吴怡龙：https://cndrew.cn/</a:t>
            </a:r>
            <a:endParaRPr lang="zh-CN" altLang="en-US"/>
          </a:p>
          <a:p>
            <a:pPr algn="l"/>
            <a:r>
              <a:rPr lang="zh-CN" altLang="en-US"/>
              <a:t>杨国庆：http://molu.gz01.bdysite.com/</a:t>
            </a:r>
            <a:endParaRPr lang="zh-CN" altLang="en-US"/>
          </a:p>
        </p:txBody>
      </p:sp>
      <p:pic>
        <p:nvPicPr>
          <p:cNvPr id="4" name="图片 3" descr="QQ截图201911062006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1660" y="2562860"/>
            <a:ext cx="3392170" cy="1925320"/>
          </a:xfrm>
          <a:prstGeom prst="rect">
            <a:avLst/>
          </a:prstGeom>
        </p:spPr>
      </p:pic>
      <p:pic>
        <p:nvPicPr>
          <p:cNvPr id="6" name="图片 5" descr="QQ截图201911062006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85" y="3735070"/>
            <a:ext cx="3157220" cy="1864995"/>
          </a:xfrm>
          <a:prstGeom prst="rect">
            <a:avLst/>
          </a:prstGeom>
        </p:spPr>
      </p:pic>
      <p:pic>
        <p:nvPicPr>
          <p:cNvPr id="7" name="图片 6" descr="QQ截图201911062007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210" y="4622165"/>
            <a:ext cx="4373880" cy="2051050"/>
          </a:xfrm>
          <a:prstGeom prst="rect">
            <a:avLst/>
          </a:prstGeom>
        </p:spPr>
      </p:pic>
      <p:pic>
        <p:nvPicPr>
          <p:cNvPr id="8" name="图片 7" descr="QQ截图2019110620075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1500" y="4488180"/>
            <a:ext cx="3418840" cy="2075180"/>
          </a:xfrm>
          <a:prstGeom prst="rect">
            <a:avLst/>
          </a:prstGeom>
        </p:spPr>
      </p:pic>
      <p:pic>
        <p:nvPicPr>
          <p:cNvPr id="9" name="图片 8" descr="QQ截图201911062008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3155" y="1849755"/>
            <a:ext cx="3325495" cy="2101850"/>
          </a:xfrm>
          <a:prstGeom prst="rect">
            <a:avLst/>
          </a:prstGeom>
        </p:spPr>
      </p:pic>
      <p:pic>
        <p:nvPicPr>
          <p:cNvPr id="10" name="图片 9" descr="QQ截图201911062010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320" y="-19685"/>
            <a:ext cx="3064510" cy="20910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三、实用又好玩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405130" y="235585"/>
            <a:ext cx="11302365" cy="6229985"/>
          </a:xfrm>
        </p:spPr>
        <p:txBody>
          <a:bodyPr/>
          <a:p>
            <a:pPr algn="l"/>
            <a:endParaRPr lang="zh-CN" altLang="en-US"/>
          </a:p>
          <a:p>
            <a:pPr algn="l"/>
            <a:r>
              <a:rPr lang="zh-CN" altLang="en-US"/>
              <a:t>看云，在线文档编译保存：https://www.kancloud.cn/</a:t>
            </a:r>
            <a:endParaRPr lang="zh-CN" altLang="en-US"/>
          </a:p>
          <a:p>
            <a:pPr algn="l"/>
            <a:r>
              <a:rPr lang="zh-CN" altLang="en-US"/>
              <a:t>百度网盘钥匙，破解百度网盘密码：http://tools.bugscaner.com/baiduyunpassword/</a:t>
            </a:r>
            <a:endParaRPr lang="zh-CN" altLang="en-US"/>
          </a:p>
          <a:p>
            <a:pPr algn="l"/>
            <a:r>
              <a:rPr lang="zh-CN" altLang="en-US"/>
              <a:t>在线网盘</a:t>
            </a:r>
            <a:r>
              <a:rPr lang="en-US" altLang="zh-CN"/>
              <a:t>-</a:t>
            </a:r>
            <a:r>
              <a:rPr lang="zh-CN" altLang="en-US"/>
              <a:t>蓝奏云：http://www.lanzou.com/</a:t>
            </a:r>
            <a:endParaRPr lang="zh-CN" altLang="en-US"/>
          </a:p>
          <a:p>
            <a:pPr algn="l"/>
            <a:r>
              <a:rPr lang="zh-CN" altLang="en-US"/>
              <a:t>简历制作：https://resume.mdnice.com/</a:t>
            </a:r>
            <a:endParaRPr lang="zh-CN" altLang="en-US"/>
          </a:p>
          <a:p>
            <a:pPr algn="l"/>
            <a:r>
              <a:rPr lang="zh-CN" altLang="en-US"/>
              <a:t>在线画图：https://www.draw.io/</a:t>
            </a:r>
            <a:endParaRPr lang="zh-CN" altLang="en-US"/>
          </a:p>
          <a:p>
            <a:pPr algn="l"/>
            <a:r>
              <a:rPr lang="zh-CN" altLang="en-US"/>
              <a:t>博客导航，汇集全网千万博客：https://storeweb.cn/</a:t>
            </a:r>
            <a:endParaRPr lang="zh-CN" altLang="en-US"/>
          </a:p>
          <a:p>
            <a:pPr algn="l"/>
            <a:r>
              <a:rPr lang="zh-CN" altLang="en-US"/>
              <a:t>程序员工具箱：https://tool.lu/</a:t>
            </a:r>
            <a:endParaRPr lang="zh-CN" altLang="en-US"/>
          </a:p>
          <a:p>
            <a:pPr algn="l"/>
            <a:r>
              <a:rPr lang="zh-CN" altLang="en-US"/>
              <a:t>快速创建文件夹：http://xzc.cn/</a:t>
            </a:r>
            <a:endParaRPr lang="zh-CN" altLang="en-US"/>
          </a:p>
          <a:p>
            <a:pPr algn="l"/>
            <a:r>
              <a:rPr lang="zh-CN" altLang="en-US"/>
              <a:t>看</a:t>
            </a:r>
            <a:r>
              <a:rPr lang="en-US" altLang="zh-CN"/>
              <a:t>b</a:t>
            </a:r>
            <a:r>
              <a:rPr lang="zh-CN" altLang="en-US"/>
              <a:t>站：https://www.kanbilibili.com/</a:t>
            </a:r>
            <a:endParaRPr lang="zh-CN" altLang="en-US"/>
          </a:p>
          <a:p>
            <a:pPr algn="l"/>
            <a:r>
              <a:rPr lang="zh-CN" altLang="en-US"/>
              <a:t>全球院校教师评价（数据）：https://www.mysupervisor.org/</a:t>
            </a:r>
            <a:endParaRPr lang="zh-CN" altLang="en-US"/>
          </a:p>
          <a:p>
            <a:pPr algn="l"/>
            <a:r>
              <a:rPr lang="zh-CN" altLang="en-US"/>
              <a:t>在线文件打包：https://www.apowersoft.cn/compress-file-online</a:t>
            </a:r>
            <a:endParaRPr lang="zh-CN" altLang="en-US"/>
          </a:p>
          <a:p>
            <a:pPr algn="l"/>
            <a:r>
              <a:rPr lang="zh-CN" altLang="en-US"/>
              <a:t>在线数学公式：http://asciimath.org/</a:t>
            </a:r>
            <a:endParaRPr lang="zh-CN" altLang="en-US"/>
          </a:p>
          <a:p>
            <a:pPr algn="l"/>
            <a:r>
              <a:rPr lang="en-US" altLang="zh-CN"/>
              <a:t>M</a:t>
            </a:r>
            <a:r>
              <a:rPr lang="zh-CN" altLang="en-US"/>
              <a:t>站：https://www.madfan.cn/</a:t>
            </a:r>
            <a:endParaRPr lang="zh-CN" altLang="en-US"/>
          </a:p>
          <a:p>
            <a:pPr algn="l"/>
            <a:r>
              <a:rPr lang="zh-CN" altLang="en-US"/>
              <a:t>千图下载：http://free082230.ziyia.cn/</a:t>
            </a:r>
            <a:endParaRPr lang="zh-CN" altLang="en-US"/>
          </a:p>
          <a:p>
            <a:pPr algn="l"/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四、观影推荐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417955" y="1701165"/>
            <a:ext cx="9161780" cy="4089400"/>
          </a:xfrm>
        </p:spPr>
        <p:txBody>
          <a:bodyPr>
            <a:normAutofit/>
          </a:bodyPr>
          <a:p>
            <a:r>
              <a:rPr lang="en-US" altLang="zh-CN" sz="6000"/>
              <a:t>b</a:t>
            </a:r>
            <a:r>
              <a:rPr lang="zh-CN" altLang="en-US" sz="6000"/>
              <a:t>站《你好 </a:t>
            </a:r>
            <a:r>
              <a:rPr lang="en-US" altLang="zh-CN" sz="6000"/>
              <a:t>AI</a:t>
            </a:r>
            <a:r>
              <a:rPr lang="zh-CN" altLang="en-US" sz="6000"/>
              <a:t>》</a:t>
            </a:r>
            <a:endParaRPr lang="zh-CN" altLang="en-US" sz="6000"/>
          </a:p>
          <a:p>
            <a:endParaRPr lang="zh-CN" altLang="en-US" sz="6000"/>
          </a:p>
          <a:p>
            <a:endParaRPr lang="zh-CN" altLang="en-US" sz="6000"/>
          </a:p>
          <a:p>
            <a:r>
              <a:rPr lang="zh-CN" altLang="en-US" sz="6000"/>
              <a:t>手机</a:t>
            </a:r>
            <a:r>
              <a:rPr lang="en-US" altLang="zh-CN" sz="6000"/>
              <a:t>APP</a:t>
            </a:r>
            <a:r>
              <a:rPr lang="zh-CN" altLang="en-US" sz="6000"/>
              <a:t>：开眼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五、几句话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一、当前可做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483995" y="502285"/>
            <a:ext cx="9224645" cy="5528310"/>
          </a:xfrm>
        </p:spPr>
        <p:txBody>
          <a:bodyPr/>
          <a:p>
            <a:pPr algn="l"/>
            <a:endParaRPr lang="en-US" altLang="zh-CN">
              <a:solidFill>
                <a:schemeClr val="tx1"/>
              </a:solidFill>
            </a:endParaRPr>
          </a:p>
          <a:p>
            <a:pPr algn="l"/>
            <a:endParaRPr lang="en-US" altLang="zh-CN">
              <a:solidFill>
                <a:schemeClr val="tx1"/>
              </a:solidFill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</a:rPr>
              <a:t>1. </a:t>
            </a:r>
            <a:r>
              <a:rPr lang="zh-CN" altLang="en-US">
                <a:solidFill>
                  <a:schemeClr val="tx1"/>
                </a:solidFill>
              </a:rPr>
              <a:t>物以类聚，人以群分。你所在的环境很大程度上决定了你的心情和格局。你和开朗自信的人在一起，你收获的是满满的正能量，你和阴郁消沉的人在一起，你也会被他的坏情绪影响心情。</a:t>
            </a:r>
            <a:r>
              <a:rPr lang="zh-CN" altLang="en-US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不要感谢那些打着为你好的口号却只会给你泼冷水的人，他们不是密友，而是砒霜。</a:t>
            </a:r>
            <a:endParaRPr lang="zh-CN" altLang="en-US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</a:t>
            </a:r>
            <a:r>
              <a:rPr lang="zh-CN" altLang="en-US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不要让你所处的环境束缚了你。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</a:t>
            </a:r>
            <a:r>
              <a:rPr lang="zh-CN" altLang="en-US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凡事有得必有失，不管是什么，你觉得值得，它就是值得的。</a:t>
            </a:r>
            <a:endParaRPr lang="zh-CN" altLang="en-US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en-US" altLang="zh-CN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4.</a:t>
            </a:r>
            <a:r>
              <a:rPr lang="zh-CN" altLang="en-US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不要后悔自己做的任何一个决定，即使它后来错了。</a:t>
            </a:r>
            <a:endParaRPr lang="zh-CN" altLang="en-US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zh-CN" altLang="en-US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524000" y="5414010"/>
            <a:ext cx="8859520" cy="705485"/>
          </a:xfrm>
        </p:spPr>
        <p:txBody>
          <a:bodyPr>
            <a:normAutofit lnSpcReduction="20000"/>
          </a:bodyPr>
          <a:p>
            <a:r>
              <a:rPr lang="zh-CN" altLang="en-US"/>
              <a:t>学会使用</a:t>
            </a:r>
            <a:r>
              <a:rPr lang="en-US" altLang="zh-CN"/>
              <a:t>Github</a:t>
            </a:r>
            <a:r>
              <a:rPr lang="zh-CN" altLang="en-US"/>
              <a:t>：</a:t>
            </a:r>
            <a:endParaRPr lang="zh-CN" altLang="en-US"/>
          </a:p>
          <a:p>
            <a:r>
              <a:rPr lang="zh-CN" altLang="en-US"/>
              <a:t>https://github.com/</a:t>
            </a:r>
            <a:endParaRPr lang="zh-CN" altLang="en-US"/>
          </a:p>
        </p:txBody>
      </p:sp>
      <p:pic>
        <p:nvPicPr>
          <p:cNvPr id="3" name="图片 2" descr="QQ截图201911061916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795" y="122555"/>
            <a:ext cx="11221085" cy="51784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790700" y="5219065"/>
            <a:ext cx="8912860" cy="1308735"/>
          </a:xfrm>
        </p:spPr>
        <p:txBody>
          <a:bodyPr/>
          <a:p>
            <a:r>
              <a:rPr lang="zh-CN" altLang="en-US"/>
              <a:t>用</a:t>
            </a:r>
            <a:r>
              <a:rPr lang="en-US" altLang="zh-CN"/>
              <a:t>Github+Gride</a:t>
            </a:r>
            <a:r>
              <a:rPr lang="zh-CN" altLang="en-US"/>
              <a:t>搭建一个博客：</a:t>
            </a:r>
            <a:endParaRPr lang="zh-CN" altLang="en-US"/>
          </a:p>
          <a:p>
            <a:r>
              <a:rPr lang="zh-CN" altLang="en-US"/>
              <a:t>https://gridea.dev/</a:t>
            </a:r>
            <a:endParaRPr lang="zh-CN" altLang="en-US"/>
          </a:p>
        </p:txBody>
      </p:sp>
      <p:pic>
        <p:nvPicPr>
          <p:cNvPr id="3" name="图片 2" descr="QQ截图201911061915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9810" y="85090"/>
            <a:ext cx="5911215" cy="3959860"/>
          </a:xfrm>
          <a:prstGeom prst="rect">
            <a:avLst/>
          </a:prstGeom>
        </p:spPr>
      </p:pic>
      <p:pic>
        <p:nvPicPr>
          <p:cNvPr id="2" name="图片 1" descr="QQ截图201911070646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" y="85090"/>
            <a:ext cx="5924550" cy="39604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524000" y="4321810"/>
            <a:ext cx="9304020" cy="2277110"/>
          </a:xfrm>
        </p:spPr>
        <p:txBody>
          <a:bodyPr/>
          <a:p>
            <a:r>
              <a:rPr lang="zh-CN" altLang="en-US"/>
              <a:t>电脑双系统：</a:t>
            </a:r>
            <a:endParaRPr lang="zh-CN" altLang="en-US"/>
          </a:p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ubuntu</a:t>
            </a:r>
            <a:r>
              <a:rPr lang="zh-CN" altLang="en-US"/>
              <a:t>：http://releases.ubuntu.com/</a:t>
            </a:r>
            <a:endParaRPr lang="zh-CN" altLang="en-US"/>
          </a:p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Deeping</a:t>
            </a:r>
            <a:r>
              <a:rPr lang="zh-CN" altLang="en-US"/>
              <a:t>：https://www.deepin.org/</a:t>
            </a:r>
            <a:endParaRPr lang="zh-CN" altLang="en-US"/>
          </a:p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manjaro</a:t>
            </a:r>
            <a:r>
              <a:rPr lang="zh-CN" altLang="en-US"/>
              <a:t>：https://manjaro.org/</a:t>
            </a:r>
            <a:endParaRPr lang="zh-CN" altLang="en-US"/>
          </a:p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Mac</a:t>
            </a:r>
            <a:r>
              <a:rPr lang="zh-CN" altLang="en-US"/>
              <a:t>：https://blog.daliansky.net/（博客）</a:t>
            </a:r>
            <a:endParaRPr lang="zh-CN" altLang="en-US"/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1775" y="156845"/>
            <a:ext cx="3983355" cy="2239645"/>
          </a:xfrm>
          <a:prstGeom prst="rect">
            <a:avLst/>
          </a:prstGeom>
        </p:spPr>
      </p:pic>
      <p:pic>
        <p:nvPicPr>
          <p:cNvPr id="4" name="图片 3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245" y="1792605"/>
            <a:ext cx="4257040" cy="2421255"/>
          </a:xfrm>
          <a:prstGeom prst="rect">
            <a:avLst/>
          </a:prstGeom>
        </p:spPr>
      </p:pic>
      <p:pic>
        <p:nvPicPr>
          <p:cNvPr id="6" name="图片 5" descr="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0640" y="182880"/>
            <a:ext cx="3888740" cy="21875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132840" y="164465"/>
            <a:ext cx="9943465" cy="6167755"/>
          </a:xfrm>
        </p:spPr>
        <p:txBody>
          <a:bodyPr/>
          <a:p>
            <a:pPr algn="l"/>
            <a:r>
              <a:rPr lang="en-US" altLang="zh-CN"/>
              <a:t>Python</a:t>
            </a:r>
            <a:r>
              <a:rPr lang="zh-CN" altLang="en-US"/>
              <a:t>技能拓展：</a:t>
            </a:r>
            <a:endParaRPr lang="zh-CN" altLang="en-US"/>
          </a:p>
          <a:p>
            <a:pPr marL="342900" indent="-342900" algn="l">
              <a:buAutoNum type="arabicPeriod"/>
            </a:pPr>
            <a:r>
              <a:rPr lang="en-US" altLang="zh-CN"/>
              <a:t>Matplotlib</a:t>
            </a:r>
            <a:r>
              <a:rPr lang="zh-CN" altLang="en-US"/>
              <a:t>：https://www.matplotlib.org.cn/</a:t>
            </a:r>
            <a:endParaRPr lang="zh-CN" altLang="en-US"/>
          </a:p>
          <a:p>
            <a:pPr marL="342900" indent="-342900" algn="l">
              <a:buAutoNum type="arabicPeriod"/>
            </a:pPr>
            <a:r>
              <a:rPr lang="en-US" altLang="zh-CN"/>
              <a:t>Pandas</a:t>
            </a:r>
            <a:r>
              <a:rPr lang="zh-CN" altLang="en-US"/>
              <a:t>：https://www.pypandas.cn/</a:t>
            </a:r>
            <a:endParaRPr lang="zh-CN" altLang="en-US"/>
          </a:p>
          <a:p>
            <a:pPr marL="342900" indent="-342900" algn="l">
              <a:buAutoNum type="arabicPeriod"/>
            </a:pPr>
            <a:r>
              <a:rPr lang="en-US" altLang="zh-CN"/>
              <a:t>Numpy</a:t>
            </a:r>
            <a:r>
              <a:rPr lang="zh-CN" altLang="en-US"/>
              <a:t>：https://www.numpy.org.cn/</a:t>
            </a:r>
            <a:endParaRPr lang="zh-CN" altLang="en-US"/>
          </a:p>
          <a:p>
            <a:pPr marL="342900" indent="-342900" algn="l">
              <a:buAutoNum type="arabicPeriod"/>
            </a:pPr>
            <a:r>
              <a:rPr lang="en-US" altLang="zh-CN"/>
              <a:t>Plotly</a:t>
            </a:r>
            <a:r>
              <a:rPr lang="zh-CN" altLang="en-US"/>
              <a:t>：https://plot.ly/python/</a:t>
            </a:r>
            <a:endParaRPr lang="zh-CN" altLang="en-US"/>
          </a:p>
          <a:p>
            <a:pPr marL="342900" indent="-342900" algn="l">
              <a:buAutoNum type="arabicPeriod"/>
            </a:pPr>
            <a:endParaRPr lang="zh-CN" altLang="en-US"/>
          </a:p>
          <a:p>
            <a:pPr marL="342900" indent="-342900" algn="l">
              <a:buAutoNum type="arabicPeriod"/>
            </a:pPr>
            <a:r>
              <a:rPr lang="en-US" altLang="zh-CN"/>
              <a:t>Keras</a:t>
            </a:r>
            <a:r>
              <a:rPr lang="zh-CN" altLang="en-US"/>
              <a:t>：https://keras.io/zh/</a:t>
            </a:r>
            <a:endParaRPr lang="zh-CN" altLang="en-US"/>
          </a:p>
          <a:p>
            <a:pPr marL="342900" indent="-342900" algn="l">
              <a:buAutoNum type="arabicPeriod"/>
            </a:pPr>
            <a:r>
              <a:rPr lang="en-US" altLang="zh-CN"/>
              <a:t>Sklearn</a:t>
            </a:r>
            <a:r>
              <a:rPr lang="zh-CN" altLang="en-US"/>
              <a:t>：https://sklearn.apachecn.org/</a:t>
            </a:r>
            <a:endParaRPr lang="zh-CN" altLang="en-US"/>
          </a:p>
          <a:p>
            <a:pPr marL="342900" indent="-342900" algn="l">
              <a:buAutoNum type="arabicPeriod"/>
            </a:pPr>
            <a:r>
              <a:rPr lang="en-US" altLang="zh-CN"/>
              <a:t>Pytorch</a:t>
            </a:r>
            <a:r>
              <a:rPr lang="zh-CN" altLang="en-US"/>
              <a:t>：https://www.pytorchtutorial.com/docs/</a:t>
            </a:r>
            <a:endParaRPr lang="zh-CN" altLang="en-US"/>
          </a:p>
          <a:p>
            <a:pPr marL="342900" indent="-342900" algn="l">
              <a:buAutoNum type="arabicPeriod"/>
            </a:pPr>
            <a:r>
              <a:rPr lang="en-US" altLang="zh-CN"/>
              <a:t>Tensorflow</a:t>
            </a:r>
            <a:r>
              <a:rPr lang="zh-CN" altLang="en-US"/>
              <a:t>：http://www.tensorfly.cn/</a:t>
            </a:r>
            <a:endParaRPr lang="zh-CN" altLang="en-US"/>
          </a:p>
          <a:p>
            <a:pPr marL="342900" indent="-342900" algn="l">
              <a:buAutoNum type="arabicPeriod"/>
            </a:pPr>
            <a:r>
              <a:rPr lang="en-US" altLang="zh-CN"/>
              <a:t>Opencv</a:t>
            </a:r>
            <a:r>
              <a:rPr lang="zh-CN" altLang="en-US"/>
              <a:t>：https://www.kancloud.cn/aollo/aolloopencv/269602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755140" y="5334000"/>
            <a:ext cx="9144000" cy="1282700"/>
          </a:xfrm>
        </p:spPr>
        <p:txBody>
          <a:bodyPr/>
          <a:p>
            <a:r>
              <a:rPr lang="zh-CN" altLang="en-US"/>
              <a:t>前端</a:t>
            </a:r>
            <a:r>
              <a:rPr lang="en-US" altLang="zh-CN"/>
              <a:t>html+css+js</a:t>
            </a:r>
            <a:r>
              <a:rPr lang="zh-CN" altLang="en-US"/>
              <a:t>学习：</a:t>
            </a:r>
            <a:endParaRPr lang="zh-CN" altLang="en-US"/>
          </a:p>
          <a:p>
            <a:r>
              <a:rPr lang="zh-CN" altLang="en-US"/>
              <a:t>https://wizardforcel.gitbooks.io/liyanhui-tutorials/content/1.html</a:t>
            </a:r>
            <a:endParaRPr lang="zh-CN" altLang="en-US"/>
          </a:p>
        </p:txBody>
      </p:sp>
      <p:pic>
        <p:nvPicPr>
          <p:cNvPr id="4" name="图片 3" descr="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945" y="101600"/>
            <a:ext cx="10893425" cy="50374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3123565" y="4899660"/>
            <a:ext cx="6550025" cy="1442085"/>
          </a:xfrm>
        </p:spPr>
        <p:txBody>
          <a:bodyPr/>
          <a:p>
            <a:r>
              <a:rPr lang="zh-CN" altLang="en-US"/>
              <a:t>开一个自己的微信公众号：</a:t>
            </a:r>
            <a:endParaRPr lang="zh-CN" altLang="en-US"/>
          </a:p>
          <a:p>
            <a:r>
              <a:rPr lang="zh-CN" altLang="en-US"/>
              <a:t>https://mp.weixin.qq.com/</a:t>
            </a:r>
            <a:endParaRPr lang="zh-CN" altLang="en-US"/>
          </a:p>
        </p:txBody>
      </p:sp>
      <p:pic>
        <p:nvPicPr>
          <p:cNvPr id="4" name="图片 3" descr="QQ图片201911061957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7540" y="283845"/>
            <a:ext cx="2601595" cy="4625975"/>
          </a:xfrm>
          <a:prstGeom prst="rect">
            <a:avLst/>
          </a:prstGeom>
        </p:spPr>
      </p:pic>
      <p:pic>
        <p:nvPicPr>
          <p:cNvPr id="6" name="图片 5" descr="QQ图片201911061957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795" y="283845"/>
            <a:ext cx="2537460" cy="45116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二、</a:t>
            </a:r>
            <a:r>
              <a:rPr lang="zh-CN" altLang="en-US"/>
              <a:t>资源获取</a:t>
            </a:r>
            <a:endParaRPr lang="zh-CN" altLang="en-US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1691</Words>
  <Application>WPS 演示</Application>
  <PresentationFormat>宽屏</PresentationFormat>
  <Paragraphs>93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Arial Black</vt:lpstr>
      <vt:lpstr>Arial Unicode MS</vt:lpstr>
      <vt:lpstr>黑体</vt:lpstr>
      <vt:lpstr>等线</vt:lpstr>
      <vt:lpstr>Office 主题​​</vt:lpstr>
      <vt:lpstr>一、当前可做</vt:lpstr>
      <vt:lpstr>一、当前可做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二、资源获取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三、实用又好玩</vt:lpstr>
      <vt:lpstr>PowerPoint 演示文稿</vt:lpstr>
      <vt:lpstr>四、观影推荐</vt:lpstr>
      <vt:lpstr>PowerPoint 演示文稿</vt:lpstr>
      <vt:lpstr>五、几句话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Userwzz</cp:lastModifiedBy>
  <cp:revision>34</cp:revision>
  <dcterms:created xsi:type="dcterms:W3CDTF">2019-11-06T11:08:00Z</dcterms:created>
  <dcterms:modified xsi:type="dcterms:W3CDTF">2019-11-06T23:04:24Z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2052-11.8.2.8053</vt:lpwstr>
  </property>
</Properties>
</file>

<file path=docProps/thumbnail.jpeg>
</file>